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328E18-CDF8-48B6-8CB9-42F4A622155A}" type="datetimeFigureOut">
              <a:rPr lang="es-CL" smtClean="0"/>
              <a:pPr/>
              <a:t>14-05-2013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9C3DCA-EF1E-4E0C-86F3-3C671D5DC382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Trabajo de Homeostasis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Danilo Gonzalez </a:t>
            </a:r>
          </a:p>
          <a:p>
            <a:r>
              <a:rPr lang="es-CL" dirty="0" smtClean="0"/>
              <a:t>Matias Espinoza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 descr="http://1.bp.blogspot.com/-jayNshUs-GU/UOslGRCGRSI/AAAAAAAAAC4/bbo_qoscScY/s1600/sistemaendocrino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419872" y="6309320"/>
            <a:ext cx="2843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 andrógenos (testosterona)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403648" y="5661248"/>
            <a:ext cx="3957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estrógenos (progesterona, estrógenos)</a:t>
            </a:r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5076056" y="44371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b="1" dirty="0" smtClean="0"/>
              <a:t>Adrenalina, composición: derivado de tirosina y Noradrenalina.</a:t>
            </a:r>
            <a:endParaRPr lang="es-CL" b="1" dirty="0"/>
          </a:p>
        </p:txBody>
      </p:sp>
      <p:sp>
        <p:nvSpPr>
          <p:cNvPr id="8" name="7 Rectángulo"/>
          <p:cNvSpPr/>
          <p:nvPr/>
        </p:nvSpPr>
        <p:spPr>
          <a:xfrm>
            <a:off x="3347864" y="5229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 smtClean="0"/>
              <a:t>H. Insulina, H. Glucagón.</a:t>
            </a:r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3131840" y="2564904"/>
            <a:ext cx="1920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H. Parathormona</a:t>
            </a:r>
            <a:endParaRPr lang="es-CL" dirty="0"/>
          </a:p>
        </p:txBody>
      </p:sp>
      <p:sp>
        <p:nvSpPr>
          <p:cNvPr id="10" name="9 Rectángulo"/>
          <p:cNvSpPr/>
          <p:nvPr/>
        </p:nvSpPr>
        <p:spPr>
          <a:xfrm>
            <a:off x="2843808" y="1916832"/>
            <a:ext cx="3292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H. Triyodotironina, H. Tiroxina</a:t>
            </a:r>
            <a:endParaRPr lang="es-CL" dirty="0"/>
          </a:p>
        </p:txBody>
      </p:sp>
      <p:sp>
        <p:nvSpPr>
          <p:cNvPr id="11" name="10 Rectángulo"/>
          <p:cNvSpPr/>
          <p:nvPr/>
        </p:nvSpPr>
        <p:spPr>
          <a:xfrm>
            <a:off x="3347864" y="1340768"/>
            <a:ext cx="1689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err="1" smtClean="0"/>
              <a:t>Adenohipófisis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Subsistemas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127848"/>
          </a:xfrm>
        </p:spPr>
        <p:txBody>
          <a:bodyPr/>
          <a:lstStyle/>
          <a:p>
            <a:pPr>
              <a:buNone/>
            </a:pPr>
            <a:r>
              <a:rPr lang="es-CL" dirty="0" smtClean="0">
                <a:latin typeface="Aharoni" pitchFamily="2" charset="-79"/>
                <a:cs typeface="Aharoni" pitchFamily="2" charset="-79"/>
              </a:rPr>
              <a:t>Algunos elementos del sistema </a:t>
            </a:r>
            <a:r>
              <a:rPr lang="es-CL" dirty="0" err="1" smtClean="0">
                <a:latin typeface="Aharoni" pitchFamily="2" charset="-79"/>
                <a:cs typeface="Aharoni" pitchFamily="2" charset="-79"/>
              </a:rPr>
              <a:t>estan</a:t>
            </a:r>
            <a:r>
              <a:rPr lang="es-CL" dirty="0" smtClean="0">
                <a:latin typeface="Aharoni" pitchFamily="2" charset="-79"/>
                <a:cs typeface="Aharoni" pitchFamily="2" charset="-79"/>
              </a:rPr>
              <a:t> mas estrechamente relacionados con otros y llevan a cabo un trabajo en común (Subsistemas)</a:t>
            </a:r>
          </a:p>
          <a:p>
            <a:r>
              <a:rPr lang="es-CL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Subsistema para la nutrición </a:t>
            </a:r>
            <a:r>
              <a:rPr lang="es-CL" dirty="0" smtClean="0">
                <a:latin typeface="Aharoni" pitchFamily="2" charset="-79"/>
                <a:cs typeface="Aharoni" pitchFamily="2" charset="-79"/>
              </a:rPr>
              <a:t>: es el sistema digestivo, respiratorio, circulatorio y excretor</a:t>
            </a:r>
          </a:p>
          <a:p>
            <a:r>
              <a:rPr lang="es-CL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Subsistema para la relación</a:t>
            </a:r>
            <a:r>
              <a:rPr lang="es-CL" dirty="0" smtClean="0">
                <a:latin typeface="Aharoni" pitchFamily="2" charset="-79"/>
                <a:cs typeface="Aharoni" pitchFamily="2" charset="-79"/>
              </a:rPr>
              <a:t> : sistema nervioso y endocrino</a:t>
            </a:r>
          </a:p>
          <a:p>
            <a:r>
              <a:rPr lang="es-CL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Subsistema para el </a:t>
            </a:r>
            <a:r>
              <a:rPr lang="es-CL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sosten</a:t>
            </a:r>
            <a:r>
              <a:rPr lang="es-CL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y movimiento </a:t>
            </a:r>
            <a:r>
              <a:rPr lang="es-CL" dirty="0" smtClean="0">
                <a:latin typeface="Aharoni" pitchFamily="2" charset="-79"/>
                <a:cs typeface="Aharoni" pitchFamily="2" charset="-79"/>
              </a:rPr>
              <a:t>: sistema musculo </a:t>
            </a:r>
            <a:r>
              <a:rPr lang="es-CL" dirty="0" err="1" smtClean="0">
                <a:latin typeface="Aharoni" pitchFamily="2" charset="-79"/>
                <a:cs typeface="Aharoni" pitchFamily="2" charset="-79"/>
              </a:rPr>
              <a:t>esqueletico</a:t>
            </a:r>
            <a:endParaRPr lang="es-CL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CL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Sistema de </a:t>
            </a:r>
            <a:r>
              <a:rPr lang="es-CL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reproduccion</a:t>
            </a:r>
            <a:r>
              <a:rPr lang="es-CL" dirty="0" smtClean="0">
                <a:latin typeface="Aharoni" pitchFamily="2" charset="-79"/>
                <a:cs typeface="Aharoni" pitchFamily="2" charset="-79"/>
              </a:rPr>
              <a:t>: Sistema de reproductor</a:t>
            </a:r>
            <a:endParaRPr lang="es-CL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105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Trabajo de Homeostasis</vt:lpstr>
      <vt:lpstr>Diapositiva 2</vt:lpstr>
      <vt:lpstr>Subsistemas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Laboratorio</dc:creator>
  <cp:lastModifiedBy>Laboratorio</cp:lastModifiedBy>
  <cp:revision>3</cp:revision>
  <dcterms:created xsi:type="dcterms:W3CDTF">2013-05-14T13:07:57Z</dcterms:created>
  <dcterms:modified xsi:type="dcterms:W3CDTF">2013-05-14T13:45:46Z</dcterms:modified>
</cp:coreProperties>
</file>