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72" r:id="rId3"/>
    <p:sldId id="277" r:id="rId4"/>
    <p:sldId id="278" r:id="rId5"/>
    <p:sldId id="282" r:id="rId6"/>
    <p:sldId id="281" r:id="rId7"/>
    <p:sldId id="283" r:id="rId8"/>
    <p:sldId id="280" r:id="rId9"/>
    <p:sldId id="284" r:id="rId10"/>
    <p:sldId id="285" r:id="rId11"/>
    <p:sldId id="286" r:id="rId1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4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2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43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300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49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62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35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03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57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8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26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2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25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45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9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36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7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84F0AF-8C37-4981-8CF4-869CC4421C90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22/7/2020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9CA295-5611-4C31-9D1C-6B003AA7707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2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38905" y="78064"/>
            <a:ext cx="3196105" cy="854862"/>
          </a:xfrm>
        </p:spPr>
        <p:txBody>
          <a:bodyPr>
            <a:normAutofit fontScale="90000"/>
          </a:bodyPr>
          <a:lstStyle/>
          <a:p>
            <a:r>
              <a:rPr lang="es-ES" sz="5400" b="1" i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Unidad#3</a:t>
            </a:r>
            <a:endParaRPr lang="es-EC" sz="5400" b="1" i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20" y="68827"/>
            <a:ext cx="1596980" cy="159698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-117521" y="5924772"/>
            <a:ext cx="64287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CONVERGENCIA DE MEDIOS EDUCATIVOS, AULA INVERSA Y OFFICE</a:t>
            </a:r>
            <a:endParaRPr lang="es-EC" sz="2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183348" y="6078659"/>
            <a:ext cx="400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Digna Mejía Caguana </a:t>
            </a:r>
            <a:endParaRPr lang="es-EC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53762" y="778632"/>
            <a:ext cx="473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Ofimática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41" y="1636622"/>
            <a:ext cx="4857613" cy="3580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/>
          <p:cNvSpPr txBox="1"/>
          <p:nvPr/>
        </p:nvSpPr>
        <p:spPr>
          <a:xfrm>
            <a:off x="7429995" y="1839909"/>
            <a:ext cx="26022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Point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Prezi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Excel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</a:p>
        </p:txBody>
      </p:sp>
    </p:spTree>
    <p:extLst>
      <p:ext uri="{BB962C8B-B14F-4D97-AF65-F5344CB8AC3E}">
        <p14:creationId xmlns:p14="http://schemas.microsoft.com/office/powerpoint/2010/main" val="387191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102"/>
            <a:ext cx="12192000" cy="114031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5910389"/>
            <a:ext cx="5177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CONVERGENCIA DE MEDIOS EDUCATIVOS, AULA INVERSA Y OFFICE</a:t>
            </a:r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504" y="5731101"/>
            <a:ext cx="1339299" cy="114031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774544" y="6006499"/>
            <a:ext cx="39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Digna Mejía Caguana </a:t>
            </a:r>
            <a:endParaRPr lang="es-EC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679880" y="495834"/>
            <a:ext cx="6483438" cy="882201"/>
          </a:xfrm>
        </p:spPr>
        <p:txBody>
          <a:bodyPr>
            <a:normAutofit/>
          </a:bodyPr>
          <a:lstStyle/>
          <a:p>
            <a:r>
              <a:rPr lang="es-ES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Principales elementos de PowerPoint</a:t>
            </a:r>
            <a:endParaRPr lang="es-EC" sz="32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921913" y="1598216"/>
            <a:ext cx="6380407" cy="404324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Barra </a:t>
            </a:r>
            <a:r>
              <a:rPr lang="es-E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Dibujo</a:t>
            </a:r>
          </a:p>
          <a:p>
            <a:pPr marL="0" indent="0" algn="just">
              <a:buNone/>
            </a:pPr>
            <a:r>
              <a:rPr lang="es-E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Cuenta 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botones que te auxilian en el trabajo con objetos de dibujo</a:t>
            </a:r>
            <a:r>
              <a:rPr lang="es-E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E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Barra de Estado </a:t>
            </a:r>
            <a:endParaRPr lang="es-ES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uestra 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mensajes sobre que es lo que sucede con PowerPoint</a:t>
            </a:r>
            <a:r>
              <a:rPr lang="es-E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Barra </a:t>
            </a:r>
            <a:r>
              <a:rPr lang="es-E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Vistas</a:t>
            </a:r>
          </a:p>
          <a:p>
            <a:pPr marL="0" indent="0" algn="just">
              <a:buNone/>
            </a:pPr>
            <a:r>
              <a:rPr lang="es-E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Ofrece 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diferentes modos de visualización que te permiten hacer cambios de presentación.</a:t>
            </a:r>
          </a:p>
          <a:p>
            <a:endParaRPr lang="es-EC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136" y="1910867"/>
            <a:ext cx="3781425" cy="93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1"/>
          <a:stretch/>
        </p:blipFill>
        <p:spPr>
          <a:xfrm>
            <a:off x="7585656" y="3528363"/>
            <a:ext cx="3796905" cy="386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5"/>
          <a:stretch/>
        </p:blipFill>
        <p:spPr>
          <a:xfrm>
            <a:off x="8075004" y="4726549"/>
            <a:ext cx="2833687" cy="669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318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57307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102"/>
            <a:ext cx="12192000" cy="114031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5910389"/>
            <a:ext cx="5177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CONVERGENCIA DE MEDIOS EDUCATIVOS, AULA INVERSA Y OFFICE</a:t>
            </a:r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504" y="5731101"/>
            <a:ext cx="1339299" cy="114031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774544" y="6006499"/>
            <a:ext cx="39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Digna Mejía Caguana </a:t>
            </a:r>
            <a:endParaRPr lang="es-EC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820473" y="1661374"/>
            <a:ext cx="629776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“Cada </a:t>
            </a:r>
            <a:r>
              <a:rPr 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logro comienza con la decisión de </a:t>
            </a:r>
            <a:r>
              <a:rPr lang="es-E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intentarlo”.</a:t>
            </a:r>
          </a:p>
          <a:p>
            <a:pPr algn="ctr"/>
            <a:endParaRPr lang="es-E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Gail </a:t>
            </a:r>
            <a:r>
              <a:rPr lang="es-E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Devers</a:t>
            </a:r>
            <a:r>
              <a:rPr lang="es-ES" dirty="0"/>
              <a:t/>
            </a:r>
            <a:br>
              <a:rPr lang="es-ES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553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102"/>
            <a:ext cx="12192000" cy="11403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608" y="702948"/>
            <a:ext cx="6465195" cy="927462"/>
          </a:xfrm>
        </p:spPr>
        <p:txBody>
          <a:bodyPr>
            <a:noAutofit/>
          </a:bodyPr>
          <a:lstStyle/>
          <a:p>
            <a:r>
              <a:rPr lang="es-EC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Breve reseña </a:t>
            </a:r>
            <a:r>
              <a:rPr lang="es-EC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histórica de PowerPoint </a:t>
            </a:r>
            <a:endParaRPr lang="es-EC" sz="32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8065" y="1803473"/>
            <a:ext cx="4430280" cy="386002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nace en el año 1987 junto con el resto de los programas que se incluyen en Microsoft Office, de la mano de Bill Gates. </a:t>
            </a:r>
            <a:endParaRPr lang="es-MX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sus comienzos, las diapositivas eran en blanco y negro  y poseían las herramientas más básicas en lo que respecta al dibujo. Sin embargo, las presentaciones gráficas no volverían a ser las mismas luego de esta fantástica invención.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5910389"/>
            <a:ext cx="5177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CONVERGENCIA DE MEDIOS EDUCATIVOS, AULA INVERSA Y OFFICE</a:t>
            </a:r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504" y="5731101"/>
            <a:ext cx="1339299" cy="114031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774544" y="6006499"/>
            <a:ext cx="39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Digna Mejía Caguana </a:t>
            </a:r>
            <a:endParaRPr lang="es-EC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682154"/>
            <a:ext cx="4713667" cy="4959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15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102"/>
            <a:ext cx="12192000" cy="114031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5910389"/>
            <a:ext cx="5177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CONVERGENCIA DE MEDIOS EDUCATIVOS, AULA INVERSA Y OFFICE</a:t>
            </a:r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504" y="5731101"/>
            <a:ext cx="1339299" cy="114031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774544" y="6006499"/>
            <a:ext cx="39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Digna Mejía Caguana </a:t>
            </a:r>
            <a:endParaRPr lang="es-EC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1269695" y="1358811"/>
            <a:ext cx="4886458" cy="38868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un software de presentación de imágenes que te permite crear diapositivas dinámicas, en las que se pueden incluir animación, narración, imágenes, videos y mucho más.</a:t>
            </a:r>
            <a:endParaRPr lang="es-MX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343142" y="678354"/>
            <a:ext cx="5154340" cy="731519"/>
          </a:xfrm>
        </p:spPr>
        <p:txBody>
          <a:bodyPr>
            <a:normAutofit fontScale="90000"/>
          </a:bodyPr>
          <a:lstStyle/>
          <a:p>
            <a:r>
              <a:rPr lang="es-EC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Microsoft PowerPoint</a:t>
            </a:r>
            <a:endParaRPr lang="es-EC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47" y="1558261"/>
            <a:ext cx="5025283" cy="393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003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102"/>
            <a:ext cx="12192000" cy="114031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5910389"/>
            <a:ext cx="5177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CONVERGENCIA DE MEDIOS EDUCATIVOS, AULA INVERSA Y OFFICE</a:t>
            </a:r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504" y="5731101"/>
            <a:ext cx="1339299" cy="114031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774544" y="6006499"/>
            <a:ext cx="39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Digna Mejía Caguana </a:t>
            </a:r>
            <a:endParaRPr lang="es-EC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06005" y="721926"/>
            <a:ext cx="7299958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¿Para qué sirve PowerPoint?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960551" y="1893013"/>
            <a:ext cx="5530401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es-MX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s-MX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irve </a:t>
            </a: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apoyo en presentaciones </a:t>
            </a:r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más diversos temas, proyectando una serie de diapositivas a través del ordenador</a:t>
            </a:r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 diseñada una pantalla se puede convertir ésta en una </a:t>
            </a:r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diapositiva y proyectarla en un ordenador.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1849121"/>
            <a:ext cx="4700789" cy="3638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06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102"/>
            <a:ext cx="12192000" cy="114031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5910389"/>
            <a:ext cx="5177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CONVERGENCIA DE MEDIOS EDUCATIVOS, AULA INVERSA Y OFFICE</a:t>
            </a:r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504" y="5731101"/>
            <a:ext cx="1339299" cy="114031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774544" y="6006499"/>
            <a:ext cx="39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Digna Mejía Caguana </a:t>
            </a:r>
            <a:endParaRPr lang="es-EC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450259" y="503269"/>
            <a:ext cx="7672535" cy="951171"/>
          </a:xfrm>
        </p:spPr>
        <p:txBody>
          <a:bodyPr/>
          <a:lstStyle/>
          <a:p>
            <a:r>
              <a:rPr lang="es-EC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PowerPoint</a:t>
            </a:r>
            <a:endParaRPr lang="es-EC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1926466" y="1933303"/>
            <a:ext cx="9601196" cy="3318936"/>
          </a:xfrm>
        </p:spPr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uso de </a:t>
            </a:r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plantillas.</a:t>
            </a:r>
            <a:endPara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Introducir </a:t>
            </a: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textos variando </a:t>
            </a:r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color </a:t>
            </a: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el tamaño de las </a:t>
            </a:r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letras.</a:t>
            </a:r>
            <a:endPara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Insertar </a:t>
            </a: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imágenes con las que se da una mejor presentación a la </a:t>
            </a:r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diapositiva.</a:t>
            </a:r>
            <a:endPara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Posee herramientas de </a:t>
            </a:r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animación.</a:t>
            </a:r>
            <a:endPara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gráficos.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Añadir videos y audios.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Posee la cualidad de abrir formatos de otras </a:t>
            </a:r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plataformas.</a:t>
            </a:r>
            <a:endPara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Puedes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poner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hipervínculos.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9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102"/>
            <a:ext cx="12192000" cy="114031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5910389"/>
            <a:ext cx="5177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CONVERGENCIA DE MEDIOS EDUCATIVOS, AULA INVERSA Y OFFICE</a:t>
            </a:r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504" y="5731101"/>
            <a:ext cx="1339299" cy="114031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774544" y="6006499"/>
            <a:ext cx="39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Digna Mejía Caguana </a:t>
            </a:r>
            <a:endParaRPr lang="es-EC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72886" y="773126"/>
            <a:ext cx="9601196" cy="951171"/>
          </a:xfrm>
        </p:spPr>
        <p:txBody>
          <a:bodyPr/>
          <a:lstStyle/>
          <a:p>
            <a:r>
              <a:rPr lang="es-EC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Principales funciones de PowerPoint</a:t>
            </a:r>
            <a:endParaRPr lang="es-EC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1218127" y="2050361"/>
            <a:ext cx="5288279" cy="3318936"/>
          </a:xfrm>
        </p:spPr>
        <p:txBody>
          <a:bodyPr numCol="1">
            <a:normAutofit/>
          </a:bodyPr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Editor de texto con herramientas similares a las de Word para darle formato.</a:t>
            </a: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Inserción y manipulación de recursos gráficos (imágenes y gráficas).</a:t>
            </a: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Muestra del contenido de forma continua.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71" y="2050360"/>
            <a:ext cx="5143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4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102"/>
            <a:ext cx="12192000" cy="114031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5910389"/>
            <a:ext cx="5177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CONVERGENCIA DE MEDIOS EDUCATIVOS, AULA INVERSA Y OFFICE</a:t>
            </a:r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504" y="5731101"/>
            <a:ext cx="1339299" cy="114031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774544" y="6006499"/>
            <a:ext cx="39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Digna Mejía Caguana </a:t>
            </a:r>
            <a:endParaRPr lang="es-EC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355555" y="376825"/>
            <a:ext cx="9601196" cy="1303867"/>
          </a:xfrm>
        </p:spPr>
        <p:txBody>
          <a:bodyPr/>
          <a:lstStyle/>
          <a:p>
            <a:r>
              <a:rPr lang="es-EC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Versiones de PowerPoint</a:t>
            </a:r>
            <a:endParaRPr lang="es-EC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91334" y="1805811"/>
            <a:ext cx="6716977" cy="3318936"/>
          </a:xfrm>
        </p:spPr>
        <p:txBody>
          <a:bodyPr numCol="3">
            <a:normAutofit fontScale="77500" lnSpcReduction="20000"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1.0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3.0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4.0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2000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2001/XP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003" y="566671"/>
            <a:ext cx="1915465" cy="1539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62" y="2187461"/>
            <a:ext cx="4966422" cy="341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53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102"/>
            <a:ext cx="12192000" cy="114031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5910389"/>
            <a:ext cx="5177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CONVERGENCIA DE MEDIOS EDUCATIVOS, AULA INVERSA Y OFFICE</a:t>
            </a:r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504" y="5731101"/>
            <a:ext cx="1339299" cy="114031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774544" y="6006499"/>
            <a:ext cx="39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Digna Mejía Caguana </a:t>
            </a:r>
            <a:endParaRPr lang="es-EC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b="5049"/>
          <a:stretch/>
        </p:blipFill>
        <p:spPr>
          <a:xfrm>
            <a:off x="1249251" y="739543"/>
            <a:ext cx="9710670" cy="4853859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195937" y="2805862"/>
            <a:ext cx="4922304" cy="10062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Elementos de </a:t>
            </a:r>
            <a:r>
              <a:rPr lang="es-EC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s-EC" sz="4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84101" y="1712890"/>
            <a:ext cx="1684557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Barra de título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angular 12"/>
          <p:cNvCxnSpPr/>
          <p:nvPr/>
        </p:nvCxnSpPr>
        <p:spPr>
          <a:xfrm rot="16200000" flipV="1">
            <a:off x="1448874" y="1229933"/>
            <a:ext cx="850005" cy="1159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6657089" y="1828800"/>
            <a:ext cx="1766981" cy="38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Barra de dibujo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349706" y="4862767"/>
            <a:ext cx="1818497" cy="374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Barra de Estado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796796" y="2165886"/>
            <a:ext cx="1689708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Barra de menú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 flipV="1">
            <a:off x="7774544" y="1455314"/>
            <a:ext cx="0" cy="373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2099256" y="5188689"/>
            <a:ext cx="12879" cy="23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 flipV="1">
            <a:off x="4417454" y="1056068"/>
            <a:ext cx="1" cy="1133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2252515" y="3023811"/>
            <a:ext cx="1831376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Barra de herramientas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Conector angular 26"/>
          <p:cNvCxnSpPr/>
          <p:nvPr/>
        </p:nvCxnSpPr>
        <p:spPr>
          <a:xfrm rot="5400000" flipH="1" flipV="1">
            <a:off x="2686725" y="2171344"/>
            <a:ext cx="1568497" cy="1364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7826058" y="4708474"/>
            <a:ext cx="1715466" cy="374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Barra de vista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Conector recto de flecha 33"/>
          <p:cNvCxnSpPr/>
          <p:nvPr/>
        </p:nvCxnSpPr>
        <p:spPr>
          <a:xfrm>
            <a:off x="8873544" y="5050250"/>
            <a:ext cx="51515" cy="374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84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102"/>
            <a:ext cx="12192000" cy="114031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5910389"/>
            <a:ext cx="5177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CONVERGENCIA DE MEDIOS EDUCATIVOS, AULA INVERSA Y OFFICE</a:t>
            </a:r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504" y="5731101"/>
            <a:ext cx="1339299" cy="114031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774544" y="6006499"/>
            <a:ext cx="39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Digna Mejía Caguana </a:t>
            </a:r>
            <a:endParaRPr lang="es-EC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679880" y="434662"/>
            <a:ext cx="6483438" cy="882201"/>
          </a:xfrm>
        </p:spPr>
        <p:txBody>
          <a:bodyPr>
            <a:normAutofit/>
          </a:bodyPr>
          <a:lstStyle/>
          <a:p>
            <a:r>
              <a:rPr lang="es-ES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Principales elementos de PowerPoint</a:t>
            </a:r>
            <a:endParaRPr lang="es-EC" sz="32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986309" y="1496150"/>
            <a:ext cx="6084193" cy="4311087"/>
          </a:xfrm>
        </p:spPr>
        <p:txBody>
          <a:bodyPr>
            <a:normAutofit fontScale="92500"/>
          </a:bodyPr>
          <a:lstStyle/>
          <a:p>
            <a:pPr algn="just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Barra de título </a:t>
            </a:r>
          </a:p>
          <a:p>
            <a:pPr marL="0" indent="0" algn="just"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la referencia que muestra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el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del archivo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Barra de menú</a:t>
            </a:r>
          </a:p>
          <a:p>
            <a:pPr marL="0" indent="0" algn="just"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ubica automáticamente en la parte superior de la pantalla y muestra los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menús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pueden desplegarse dentro de la aplicación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Barra de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</a:t>
            </a:r>
          </a:p>
          <a:p>
            <a:pPr marL="0" indent="0" algn="just">
              <a:buNone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Incluyen un grupo de botones relacionados con tareas del mismo tipo que nos llevan rápidamente a tareas asignadas de los menús antes mencionados.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" t="12386" r="3660" b="76324"/>
          <a:stretch/>
        </p:blipFill>
        <p:spPr>
          <a:xfrm>
            <a:off x="7160654" y="1793384"/>
            <a:ext cx="4211391" cy="51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29" y="3219719"/>
            <a:ext cx="3937616" cy="1957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5106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557</Words>
  <Application>Microsoft Office PowerPoint</Application>
  <PresentationFormat>Panorámica</PresentationFormat>
  <Paragraphs>97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Orgánico</vt:lpstr>
      <vt:lpstr>Unidad#3</vt:lpstr>
      <vt:lpstr>Breve reseña histórica de PowerPoint </vt:lpstr>
      <vt:lpstr>Microsoft PowerPoint</vt:lpstr>
      <vt:lpstr>¿Para qué sirve PowerPoint? </vt:lpstr>
      <vt:lpstr>Características de PowerPoint</vt:lpstr>
      <vt:lpstr>Principales funciones de PowerPoint</vt:lpstr>
      <vt:lpstr>Versiones de PowerPoint</vt:lpstr>
      <vt:lpstr>Elementos de PowerPoint</vt:lpstr>
      <vt:lpstr>Principales elementos de PowerPoint</vt:lpstr>
      <vt:lpstr>Principales elementos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31</cp:revision>
  <dcterms:created xsi:type="dcterms:W3CDTF">2020-07-09T02:11:17Z</dcterms:created>
  <dcterms:modified xsi:type="dcterms:W3CDTF">2020-07-22T20:22:25Z</dcterms:modified>
</cp:coreProperties>
</file>